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9" autoAdjust="0"/>
  </p:normalViewPr>
  <p:slideViewPr>
    <p:cSldViewPr>
      <p:cViewPr varScale="1">
        <p:scale>
          <a:sx n="80" d="100"/>
          <a:sy n="8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4C105-78A7-4420-902A-F1BFB64C48F0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9399-6028-47B6-831A-EC8BCD1ACD6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09399-6028-47B6-831A-EC8BCD1ACD6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09399-6028-47B6-831A-EC8BCD1ACD6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09399-6028-47B6-831A-EC8BCD1ACD6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78DFF-E9EA-4364-ACE0-43415D73D8E9}" type="datetimeFigureOut">
              <a:rPr lang="en-GB" smtClean="0"/>
              <a:pPr/>
              <a:t>20/01/2013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786C-3ABB-47B1-A5E8-16B2A7C12F7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766520" cy="5256584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“</a:t>
            </a:r>
            <a:r>
              <a:rPr lang="en-GB" sz="6000" dirty="0" smtClean="0">
                <a:latin typeface="Comic Sans MS" pitchFamily="66" charset="0"/>
              </a:rPr>
              <a:t>Strengthen your feeble arms and weak knees”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</a:t>
            </a:r>
            <a:r>
              <a:rPr lang="en-GB" sz="2400" dirty="0" smtClean="0"/>
              <a:t>Hebrews 12:12</a:t>
            </a:r>
            <a:endParaRPr lang="en-GB" sz="2400" dirty="0"/>
          </a:p>
        </p:txBody>
      </p:sp>
      <p:pic>
        <p:nvPicPr>
          <p:cNvPr id="2050" name="Picture 2" descr="C:\Users\the farm\AppData\Local\Microsoft\Windows\Temporary Internet Files\Content.IE5\D90OSYO2\MC9002926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4984"/>
            <a:ext cx="2628952" cy="3007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 </a:t>
            </a:r>
            <a:r>
              <a:rPr lang="en-GB" sz="4000" dirty="0" smtClean="0">
                <a:latin typeface="Comic Sans MS" pitchFamily="66" charset="0"/>
              </a:rPr>
              <a:t>1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erspective   -   It could be worse</a:t>
            </a:r>
          </a:p>
          <a:p>
            <a:pPr>
              <a:buNone/>
            </a:pPr>
            <a:r>
              <a:rPr lang="en-GB" sz="4000" dirty="0" smtClean="0">
                <a:latin typeface="Comic Sans MS" pitchFamily="66" charset="0"/>
              </a:rPr>
              <a:t>2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urpose      -   It’s for our good</a:t>
            </a:r>
          </a:p>
          <a:p>
            <a:pPr>
              <a:buNone/>
            </a:pPr>
            <a:r>
              <a:rPr lang="en-GB" sz="4000" dirty="0" smtClean="0">
                <a:latin typeface="Comic Sans MS" pitchFamily="66" charset="0"/>
              </a:rPr>
              <a:t>3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rize      -   It’s worth it in the end</a:t>
            </a:r>
          </a:p>
          <a:p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erspective</a:t>
            </a:r>
          </a:p>
          <a:p>
            <a:endParaRPr lang="en-GB" sz="3600" dirty="0">
              <a:latin typeface="Comic Sans MS" pitchFamily="66" charset="0"/>
            </a:endParaRPr>
          </a:p>
          <a:p>
            <a:pPr lvl="1">
              <a:buNone/>
            </a:pPr>
            <a:r>
              <a:rPr lang="en-GB" sz="3600" dirty="0" smtClean="0">
                <a:latin typeface="Comic Sans MS" pitchFamily="66" charset="0"/>
              </a:rPr>
              <a:t>                 “Count your blessings”</a:t>
            </a:r>
          </a:p>
          <a:p>
            <a:pPr lvl="1">
              <a:buNone/>
            </a:pPr>
            <a:endParaRPr lang="en-GB" sz="3600" dirty="0">
              <a:latin typeface="Comic Sans MS" pitchFamily="66" charset="0"/>
            </a:endParaRPr>
          </a:p>
          <a:p>
            <a:pPr lvl="1">
              <a:buNone/>
            </a:pPr>
            <a:r>
              <a:rPr lang="en-GB" sz="3600" dirty="0" smtClean="0">
                <a:latin typeface="Comic Sans MS" pitchFamily="66" charset="0"/>
              </a:rPr>
              <a:t>																</a:t>
            </a: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717032"/>
            <a:ext cx="1743075" cy="2619375"/>
          </a:xfrm>
          <a:prstGeom prst="rect">
            <a:avLst/>
          </a:prstGeom>
        </p:spPr>
      </p:pic>
      <p:pic>
        <p:nvPicPr>
          <p:cNvPr id="1030" name="Picture 6" descr="C:\Users\the farm\AppData\Local\Microsoft\Windows\Temporary Internet Files\Content.IE5\5QFGV7CN\MC90043254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564904"/>
            <a:ext cx="244827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 </a:t>
            </a:r>
            <a:endParaRPr lang="en-GB" dirty="0" smtClean="0"/>
          </a:p>
          <a:p>
            <a:pPr>
              <a:buNone/>
            </a:pPr>
            <a:r>
              <a:rPr lang="en-GB" sz="48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300" dirty="0" smtClean="0">
                <a:latin typeface="Comic Sans MS" pitchFamily="66" charset="0"/>
              </a:rPr>
              <a:t>erspective</a:t>
            </a:r>
            <a:endParaRPr lang="en-GB" sz="4300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“You have not yet resisted to the point of shedding your blood”</a:t>
            </a: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								</a:t>
            </a:r>
            <a:r>
              <a:rPr lang="en-GB" sz="2600" dirty="0" smtClean="0">
                <a:latin typeface="Comic Sans MS" pitchFamily="66" charset="0"/>
              </a:rPr>
              <a:t>Hebrews 12:4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“Jesus.....endured the cross, scorning the shame”					</a:t>
            </a:r>
          </a:p>
          <a:p>
            <a:pPr>
              <a:buNone/>
            </a:pPr>
            <a:r>
              <a:rPr lang="en-GB" sz="2600" dirty="0">
                <a:latin typeface="Comic Sans MS" pitchFamily="66" charset="0"/>
              </a:rPr>
              <a:t>	</a:t>
            </a:r>
            <a:r>
              <a:rPr lang="en-GB" sz="2600" dirty="0" smtClean="0">
                <a:latin typeface="Comic Sans MS" pitchFamily="66" charset="0"/>
              </a:rPr>
              <a:t>					Hebrews 12:2</a:t>
            </a:r>
            <a:endParaRPr lang="en-GB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urpose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      “God disciplines us for our good”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          </a:t>
            </a:r>
            <a:r>
              <a:rPr lang="en-GB" sz="2400" dirty="0" smtClean="0">
                <a:latin typeface="Comic Sans MS" pitchFamily="66" charset="0"/>
              </a:rPr>
              <a:t>Hebrews 12:10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97152"/>
          </a:xfrm>
          <a:noFill/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57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5200" dirty="0" smtClean="0">
                <a:latin typeface="Comic Sans MS" pitchFamily="66" charset="0"/>
              </a:rPr>
              <a:t>rize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3800" dirty="0" smtClean="0">
                <a:latin typeface="Comic Sans MS" pitchFamily="66" charset="0"/>
              </a:rPr>
              <a:t>“God is treating you as </a:t>
            </a:r>
            <a:r>
              <a:rPr lang="en-GB" sz="3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mic Sans MS" pitchFamily="66" charset="0"/>
              </a:rPr>
              <a:t>sons</a:t>
            </a:r>
            <a:r>
              <a:rPr lang="en-GB" sz="3800" b="1" dirty="0" smtClean="0">
                <a:latin typeface="Comic Sans MS" pitchFamily="66" charset="0"/>
              </a:rPr>
              <a:t>”</a:t>
            </a:r>
            <a:r>
              <a:rPr lang="en-GB" sz="3800" dirty="0" smtClean="0">
                <a:latin typeface="Comic Sans MS" pitchFamily="66" charset="0"/>
              </a:rPr>
              <a:t>         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					</a:t>
            </a:r>
            <a:r>
              <a:rPr lang="en-GB" sz="2600" dirty="0" smtClean="0">
                <a:latin typeface="Comic Sans MS" pitchFamily="66" charset="0"/>
              </a:rPr>
              <a:t>Heb 12:7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sz="3800" dirty="0" smtClean="0">
                <a:latin typeface="Comic Sans MS" pitchFamily="66" charset="0"/>
              </a:rPr>
              <a:t>“God disciplines us for our good, that we may share in </a:t>
            </a:r>
            <a:r>
              <a:rPr lang="en-GB" sz="3800" dirty="0" smtClean="0">
                <a:solidFill>
                  <a:srgbClr val="FFFF00"/>
                </a:solidFill>
                <a:latin typeface="Comic Sans MS" pitchFamily="66" charset="0"/>
              </a:rPr>
              <a:t>His holiness</a:t>
            </a:r>
            <a:r>
              <a:rPr lang="en-GB" dirty="0" smtClean="0">
                <a:latin typeface="Comic Sans MS" pitchFamily="66" charset="0"/>
              </a:rPr>
              <a:t>”                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					 </a:t>
            </a:r>
            <a:r>
              <a:rPr lang="en-GB" sz="2600" dirty="0" smtClean="0">
                <a:latin typeface="Comic Sans MS" pitchFamily="66" charset="0"/>
              </a:rPr>
              <a:t>Heb 12:10 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r>
              <a:rPr lang="en-GB" sz="3800" dirty="0" smtClean="0">
                <a:latin typeface="Comic Sans MS" pitchFamily="66" charset="0"/>
              </a:rPr>
              <a:t>“A harvest of </a:t>
            </a:r>
            <a:r>
              <a:rPr lang="en-GB" sz="3800" dirty="0" smtClean="0">
                <a:solidFill>
                  <a:srgbClr val="FFFF00"/>
                </a:solidFill>
                <a:latin typeface="Comic Sans MS" pitchFamily="66" charset="0"/>
              </a:rPr>
              <a:t>righteousness and peace</a:t>
            </a:r>
            <a:r>
              <a:rPr lang="en-GB" sz="3800" dirty="0" smtClean="0">
                <a:latin typeface="Comic Sans MS" pitchFamily="66" charset="0"/>
              </a:rPr>
              <a:t>”</a:t>
            </a:r>
          </a:p>
          <a:p>
            <a:pPr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					  </a:t>
            </a:r>
            <a:r>
              <a:rPr lang="en-GB" sz="2600" dirty="0" smtClean="0">
                <a:latin typeface="Comic Sans MS" pitchFamily="66" charset="0"/>
              </a:rPr>
              <a:t>Heb 12:11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Strengthen your feeble arms and weak knees</a:t>
            </a:r>
            <a:endParaRPr lang="en-GB" dirty="0"/>
          </a:p>
        </p:txBody>
      </p:sp>
      <p:pic>
        <p:nvPicPr>
          <p:cNvPr id="4" name="Content Placeholder 3" descr="WWJD-bracel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 </a:t>
            </a:r>
            <a:r>
              <a:rPr lang="en-GB" sz="4000" dirty="0" smtClean="0">
                <a:latin typeface="Comic Sans MS" pitchFamily="66" charset="0"/>
              </a:rPr>
              <a:t>1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erspective   -   It could be worse</a:t>
            </a:r>
          </a:p>
          <a:p>
            <a:pPr>
              <a:buNone/>
            </a:pPr>
            <a:r>
              <a:rPr lang="en-GB" sz="4000" dirty="0" smtClean="0">
                <a:latin typeface="Comic Sans MS" pitchFamily="66" charset="0"/>
              </a:rPr>
              <a:t>2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urpose      -   It’s for our good</a:t>
            </a:r>
          </a:p>
          <a:p>
            <a:pPr>
              <a:buNone/>
            </a:pPr>
            <a:r>
              <a:rPr lang="en-GB" sz="4000" dirty="0" smtClean="0">
                <a:latin typeface="Comic Sans MS" pitchFamily="66" charset="0"/>
              </a:rPr>
              <a:t>3  </a:t>
            </a:r>
            <a:r>
              <a:rPr lang="en-GB" sz="4400" dirty="0" smtClean="0">
                <a:solidFill>
                  <a:srgbClr val="FFFF00"/>
                </a:solidFill>
                <a:latin typeface="Comic Sans MS" pitchFamily="66" charset="0"/>
              </a:rPr>
              <a:t>P</a:t>
            </a:r>
            <a:r>
              <a:rPr lang="en-GB" sz="4000" dirty="0" smtClean="0">
                <a:latin typeface="Comic Sans MS" pitchFamily="66" charset="0"/>
              </a:rPr>
              <a:t>rize      -   It’s worth it in the end</a:t>
            </a:r>
          </a:p>
          <a:p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Comic Sans MS" pitchFamily="66" charset="0"/>
              </a:rPr>
              <a:t>“Strengthen your feeble arms and weak knees”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>
            <a:normAutofit fontScale="77500" lnSpcReduction="20000"/>
          </a:bodyPr>
          <a:lstStyle/>
          <a:p>
            <a:endParaRPr lang="en-GB" dirty="0"/>
          </a:p>
          <a:p>
            <a:pPr>
              <a:buNone/>
            </a:pPr>
            <a:r>
              <a:rPr lang="en-GB" sz="5700" dirty="0" smtClean="0"/>
              <a:t>                   </a:t>
            </a:r>
            <a:r>
              <a:rPr lang="en-GB" sz="6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Knowing Him</a:t>
            </a:r>
            <a:endParaRPr lang="en-GB" sz="62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en-GB" dirty="0"/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sz="3800" dirty="0" smtClean="0">
                <a:latin typeface="Comic Sans MS" pitchFamily="66" charset="0"/>
              </a:rPr>
              <a:t>Jesus prayed</a:t>
            </a:r>
          </a:p>
          <a:p>
            <a:pPr>
              <a:buNone/>
            </a:pPr>
            <a:r>
              <a:rPr lang="en-GB" sz="3800" dirty="0">
                <a:latin typeface="Comic Sans MS" pitchFamily="66" charset="0"/>
              </a:rPr>
              <a:t>	</a:t>
            </a:r>
            <a:r>
              <a:rPr lang="en-GB" sz="3800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GB" sz="3800" dirty="0" smtClean="0">
                <a:latin typeface="Comic Sans MS" pitchFamily="66" charset="0"/>
              </a:rPr>
              <a:t>“Father just as you are in Me and I am in You.  May they also be in us so that the world may believe that you have sent me</a:t>
            </a:r>
            <a:r>
              <a:rPr lang="en-GB" sz="3800" dirty="0" smtClean="0"/>
              <a:t>”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				</a:t>
            </a:r>
            <a:r>
              <a:rPr lang="en-GB" sz="2600" dirty="0" smtClean="0">
                <a:latin typeface="Comic Sans MS" pitchFamily="66" charset="0"/>
              </a:rPr>
              <a:t>John 17:21 </a:t>
            </a:r>
            <a:endParaRPr lang="en-GB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181</Words>
  <Application>Microsoft Office PowerPoint</Application>
  <PresentationFormat>On-screen Show (4:3)</PresentationFormat>
  <Paragraphs>51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“Strengthen your feeble arms and weak knees”                             Hebrews 12:12</vt:lpstr>
      <vt:lpstr>“Strengthen your feeble arms and weak knees”</vt:lpstr>
      <vt:lpstr>“Strengthen your feeble arms and weak knees”</vt:lpstr>
      <vt:lpstr>“Strengthen your feeble arms and weak knees”</vt:lpstr>
      <vt:lpstr>“Strengthen your feeble arms and weak knees”</vt:lpstr>
      <vt:lpstr>“Strengthen your feeble arms and weak knees”</vt:lpstr>
      <vt:lpstr>Strengthen your feeble arms and weak knees</vt:lpstr>
      <vt:lpstr>“Strengthen your feeble arms and weak knees”</vt:lpstr>
      <vt:lpstr>“Strengthen your feeble arms and weak knees”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 your feeble arms and weak knees Hebrews 12:12</dc:title>
  <dc:creator>the farm</dc:creator>
  <cp:lastModifiedBy>the farm</cp:lastModifiedBy>
  <cp:revision>34</cp:revision>
  <dcterms:created xsi:type="dcterms:W3CDTF">2013-01-19T10:54:17Z</dcterms:created>
  <dcterms:modified xsi:type="dcterms:W3CDTF">2013-01-20T12:02:59Z</dcterms:modified>
</cp:coreProperties>
</file>